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12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853CFE-1D36-3011-1F74-91E021A1B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3A3120C-752A-E736-8C76-2811B95A5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12329D-F9F9-59EF-897C-78EC9BF44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074-A1DB-4FC5-82A1-8649013D4B2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13828F-3814-89D2-6B9D-4C141A4E8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F6A92D-FC55-9EAB-046E-4C168817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5BDD-F10D-44B9-8B5A-C3B27E106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34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6E869F-C0EE-7ADA-F90C-3C2367C8F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D235B4D-5887-09C8-8EEB-B1CD32B45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945CEB-47F4-F625-9564-A26FCB61D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074-A1DB-4FC5-82A1-8649013D4B2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043C60-043B-422D-24E9-44038A483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06F43C-F926-1E41-EF83-47A5168F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5BDD-F10D-44B9-8B5A-C3B27E106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43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B449E49-0FCF-23EE-1EBD-08D7A13BE4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A1D935-2B20-1A2A-B071-8F0A6804C1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165024-9832-B0E2-F7F1-797F6ED9A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074-A1DB-4FC5-82A1-8649013D4B2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2DB6EF-7C1B-E43E-3081-49FF88C9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AC6AD3-5E8A-B640-865E-171648D4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5BDD-F10D-44B9-8B5A-C3B27E106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08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64771C-A70D-6E90-C196-FCADB1C27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8D12F4-F0DD-EFFB-75FD-F78BCEFF9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DB205F-5313-EED5-90AF-E87F4D328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074-A1DB-4FC5-82A1-8649013D4B2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E12780-1B9F-E1EC-CFF8-48BB7DF78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3D658A-4EE9-F037-A3CC-DD42E18FE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5BDD-F10D-44B9-8B5A-C3B27E106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2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D7064E-D0D6-3F60-6E97-55FB35141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C91E86-7D86-27DE-93B0-B61004388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F96790-8F07-1511-12DD-354A4EDAC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074-A1DB-4FC5-82A1-8649013D4B2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7A65A6-C851-B2F6-E668-B744CF87D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E7CE6D-E006-FF2A-F033-E77B3B09A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5BDD-F10D-44B9-8B5A-C3B27E106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3D23BD-A132-D851-73D4-CBD5B3058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A3B34A-7DFD-5359-949C-EC248168A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5408FB1-4A3D-AA1B-9102-7A08A26C84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FDDBB0-D9F7-3198-FB66-C22ACEC9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074-A1DB-4FC5-82A1-8649013D4B2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2233B0-0023-8A92-7E5E-43462C1AF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9846E3-BC9C-BE18-7AA8-556DD2F88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5BDD-F10D-44B9-8B5A-C3B27E106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908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1B3673-7482-C7CA-B6F9-C19571EDB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B58091-62BE-E754-0EC3-51B356356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0D107AE-BB82-AE94-03B2-BB479A3EF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3EF21E0-8855-29BF-BC30-C0E5D7ADB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F36F6BA-D774-C2CE-3F55-1D80F650A1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4140BCC-D8DD-A90D-6023-ECAC959C1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074-A1DB-4FC5-82A1-8649013D4B2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38B30DF-8C8E-2643-910B-CFCB69D4F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E654606-3091-914E-CABD-C538315C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5BDD-F10D-44B9-8B5A-C3B27E106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7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E1C476-38E0-34EF-91D0-5B40779CF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BB0F87-ACDB-9C81-9E0B-0ED3A978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074-A1DB-4FC5-82A1-8649013D4B2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F511150-9463-F613-A5EA-BC30A8B09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340F7D-9999-CB7C-55B2-AB023C9A8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5BDD-F10D-44B9-8B5A-C3B27E106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74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34968C4-65E7-8E78-2760-5C0BB5435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074-A1DB-4FC5-82A1-8649013D4B2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71418B-49E3-FB46-B99F-B7F1588B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6CA70EB-15D3-94F9-7A0F-514337237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5BDD-F10D-44B9-8B5A-C3B27E106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34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41AF0C-A3C1-60B2-21EC-79B0C09AE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071D22-2603-C3E7-CB3C-D70F1522D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36D069-0712-7E20-8AA5-553BC0C18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D9FA80-1A3B-CD15-45DA-90F04FC0E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074-A1DB-4FC5-82A1-8649013D4B2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5A7C40-7129-375E-AE29-EFB94E351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613AC3-CE18-DCFA-4EC7-ADB184BFD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5BDD-F10D-44B9-8B5A-C3B27E106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52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78C1B4-60E1-4BE0-6FD1-FCE29046A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474A2B1-EEBE-A70D-B409-F75001906F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E0766A1-B94E-75F8-6E28-F5F2B5D81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633667-3E59-0710-8492-2AEC61AFA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074-A1DB-4FC5-82A1-8649013D4B2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FE84C6-4EA8-8FA2-DA6E-3A0A003F5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1C06AD-981E-E980-6C89-0C6011B8B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5BDD-F10D-44B9-8B5A-C3B27E106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5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6C390C-12F1-5A31-1B8A-EE4576DDD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18700C-7C25-F07D-5032-7879ED9D9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B6C4F0-E13F-49CA-E65E-DA90BB968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A3074-A1DB-4FC5-82A1-8649013D4B2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3495AC-0156-E84D-6A11-3AF0CF3938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6B149C-F320-50F1-A086-5189A1A98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65BDD-F10D-44B9-8B5A-C3B27E106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14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FF295F57-8AE1-0614-E6DA-09C6BF761A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128857"/>
              </p:ext>
            </p:extLst>
          </p:nvPr>
        </p:nvGraphicFramePr>
        <p:xfrm>
          <a:off x="2802074" y="1109932"/>
          <a:ext cx="6587853" cy="3893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267">
                  <a:extLst>
                    <a:ext uri="{9D8B030D-6E8A-4147-A177-3AD203B41FA5}">
                      <a16:colId xmlns:a16="http://schemas.microsoft.com/office/drawing/2014/main" val="2390278251"/>
                    </a:ext>
                  </a:extLst>
                </a:gridCol>
                <a:gridCol w="993267">
                  <a:extLst>
                    <a:ext uri="{9D8B030D-6E8A-4147-A177-3AD203B41FA5}">
                      <a16:colId xmlns:a16="http://schemas.microsoft.com/office/drawing/2014/main" val="788385485"/>
                    </a:ext>
                  </a:extLst>
                </a:gridCol>
                <a:gridCol w="994145">
                  <a:extLst>
                    <a:ext uri="{9D8B030D-6E8A-4147-A177-3AD203B41FA5}">
                      <a16:colId xmlns:a16="http://schemas.microsoft.com/office/drawing/2014/main" val="592474524"/>
                    </a:ext>
                  </a:extLst>
                </a:gridCol>
                <a:gridCol w="1803148">
                  <a:extLst>
                    <a:ext uri="{9D8B030D-6E8A-4147-A177-3AD203B41FA5}">
                      <a16:colId xmlns:a16="http://schemas.microsoft.com/office/drawing/2014/main" val="4073556975"/>
                    </a:ext>
                  </a:extLst>
                </a:gridCol>
                <a:gridCol w="1804026">
                  <a:extLst>
                    <a:ext uri="{9D8B030D-6E8A-4147-A177-3AD203B41FA5}">
                      <a16:colId xmlns:a16="http://schemas.microsoft.com/office/drawing/2014/main" val="922533041"/>
                    </a:ext>
                  </a:extLst>
                </a:gridCol>
              </a:tblGrid>
              <a:tr h="39799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∀</a:t>
                      </a: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xFx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∃</a:t>
                      </a: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xFx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19729659"/>
                  </a:ext>
                </a:extLst>
              </a:tr>
              <a:tr h="36965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93962952"/>
                  </a:ext>
                </a:extLst>
              </a:tr>
              <a:tr h="36965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70036627"/>
                  </a:ext>
                </a:extLst>
              </a:tr>
              <a:tr h="36965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1042637"/>
                  </a:ext>
                </a:extLst>
              </a:tr>
              <a:tr h="39769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977253"/>
                  </a:ext>
                </a:extLst>
              </a:tr>
              <a:tr h="39769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2478084"/>
                  </a:ext>
                </a:extLst>
              </a:tr>
              <a:tr h="39769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7454125"/>
                  </a:ext>
                </a:extLst>
              </a:tr>
              <a:tr h="39769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53358090"/>
                  </a:ext>
                </a:extLst>
              </a:tr>
              <a:tr h="39769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929607"/>
                  </a:ext>
                </a:extLst>
              </a:tr>
              <a:tr h="39769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Fb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Fc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Fa</a:t>
                      </a:r>
                      <a:r>
                        <a:rPr lang="ja-JP" alt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∧</a:t>
                      </a:r>
                      <a:r>
                        <a:rPr lang="en-US" alt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Fb</a:t>
                      </a:r>
                      <a:r>
                        <a:rPr lang="ja-JP" alt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∧</a:t>
                      </a:r>
                      <a:r>
                        <a:rPr lang="en-US" alt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Fc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Fa</a:t>
                      </a:r>
                      <a:r>
                        <a:rPr lang="ja-JP" alt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∨</a:t>
                      </a:r>
                      <a:r>
                        <a:rPr lang="en-US" alt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Fb</a:t>
                      </a:r>
                      <a:r>
                        <a:rPr lang="ja-JP" altLang="en-US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∨</a:t>
                      </a:r>
                      <a:r>
                        <a:rPr lang="en-US" altLang="ja-JP" sz="16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Fc</a:t>
                      </a:r>
                      <a:endParaRPr lang="ja-JP" sz="16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596713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794533-4CE9-1095-D0AB-9CA089E6BB7E}"/>
              </a:ext>
            </a:extLst>
          </p:cNvPr>
          <p:cNvSpPr txBox="1"/>
          <p:nvPr/>
        </p:nvSpPr>
        <p:spPr>
          <a:xfrm>
            <a:off x="5465860" y="333103"/>
            <a:ext cx="1260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  <a:r>
              <a:rPr lang="en-US" altLang="ja-JP" sz="32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sz="3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8949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B00D9D-2F36-1C75-215E-5F38B7DFCEFB}"/>
              </a:ext>
            </a:extLst>
          </p:cNvPr>
          <p:cNvSpPr txBox="1"/>
          <p:nvPr/>
        </p:nvSpPr>
        <p:spPr>
          <a:xfrm>
            <a:off x="5465860" y="333103"/>
            <a:ext cx="1260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  <a:r>
              <a:rPr lang="en-US" altLang="ja-JP" sz="32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1" lang="ja-JP" altLang="en-US" sz="3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6EE0F3A8-3B76-020E-9457-7B4591D63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841980"/>
              </p:ext>
            </p:extLst>
          </p:nvPr>
        </p:nvGraphicFramePr>
        <p:xfrm>
          <a:off x="1782038" y="1084217"/>
          <a:ext cx="8627925" cy="503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570">
                  <a:extLst>
                    <a:ext uri="{9D8B030D-6E8A-4147-A177-3AD203B41FA5}">
                      <a16:colId xmlns:a16="http://schemas.microsoft.com/office/drawing/2014/main" val="2390278251"/>
                    </a:ext>
                  </a:extLst>
                </a:gridCol>
                <a:gridCol w="588570">
                  <a:extLst>
                    <a:ext uri="{9D8B030D-6E8A-4147-A177-3AD203B41FA5}">
                      <a16:colId xmlns:a16="http://schemas.microsoft.com/office/drawing/2014/main" val="788385485"/>
                    </a:ext>
                  </a:extLst>
                </a:gridCol>
                <a:gridCol w="588570">
                  <a:extLst>
                    <a:ext uri="{9D8B030D-6E8A-4147-A177-3AD203B41FA5}">
                      <a16:colId xmlns:a16="http://schemas.microsoft.com/office/drawing/2014/main" val="592474524"/>
                    </a:ext>
                  </a:extLst>
                </a:gridCol>
                <a:gridCol w="588570">
                  <a:extLst>
                    <a:ext uri="{9D8B030D-6E8A-4147-A177-3AD203B41FA5}">
                      <a16:colId xmlns:a16="http://schemas.microsoft.com/office/drawing/2014/main" val="1791888914"/>
                    </a:ext>
                  </a:extLst>
                </a:gridCol>
                <a:gridCol w="2395347">
                  <a:extLst>
                    <a:ext uri="{9D8B030D-6E8A-4147-A177-3AD203B41FA5}">
                      <a16:colId xmlns:a16="http://schemas.microsoft.com/office/drawing/2014/main" val="4073556975"/>
                    </a:ext>
                  </a:extLst>
                </a:gridCol>
                <a:gridCol w="2395347">
                  <a:extLst>
                    <a:ext uri="{9D8B030D-6E8A-4147-A177-3AD203B41FA5}">
                      <a16:colId xmlns:a16="http://schemas.microsoft.com/office/drawing/2014/main" val="3363727107"/>
                    </a:ext>
                  </a:extLst>
                </a:gridCol>
                <a:gridCol w="1482951">
                  <a:extLst>
                    <a:ext uri="{9D8B030D-6E8A-4147-A177-3AD203B41FA5}">
                      <a16:colId xmlns:a16="http://schemas.microsoft.com/office/drawing/2014/main" val="922533041"/>
                    </a:ext>
                  </a:extLst>
                </a:gridCol>
              </a:tblGrid>
              <a:tr h="28333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a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b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∀x(Fx∨Gx)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19729659"/>
                  </a:ext>
                </a:extLst>
              </a:tr>
              <a:tr h="26315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93962952"/>
                  </a:ext>
                </a:extLst>
              </a:tr>
              <a:tr h="26315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70036627"/>
                  </a:ext>
                </a:extLst>
              </a:tr>
              <a:tr h="26315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1042637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977253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2478084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7454125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53358090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929607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6957208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12336943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728205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120013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50123663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00070979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39499596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24556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Fb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Ga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Gb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Fa</a:t>
                      </a:r>
                      <a:r>
                        <a:rPr lang="ja-JP" alt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∨</a:t>
                      </a: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Ga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Fb</a:t>
                      </a:r>
                      <a:r>
                        <a:rPr lang="ja-JP" alt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∨</a:t>
                      </a: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Gb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(Fa</a:t>
                      </a:r>
                      <a:r>
                        <a:rPr lang="ja-JP" alt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∨</a:t>
                      </a: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Ga)</a:t>
                      </a:r>
                      <a:r>
                        <a:rPr lang="ja-JP" alt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∧</a:t>
                      </a: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(Fb</a:t>
                      </a:r>
                      <a:r>
                        <a:rPr lang="ja-JP" alt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∨</a:t>
                      </a: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Gb)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596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9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B00D9D-2F36-1C75-215E-5F38B7DFCEFB}"/>
              </a:ext>
            </a:extLst>
          </p:cNvPr>
          <p:cNvSpPr txBox="1"/>
          <p:nvPr/>
        </p:nvSpPr>
        <p:spPr>
          <a:xfrm>
            <a:off x="5465860" y="333103"/>
            <a:ext cx="1260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  <a:r>
              <a:rPr lang="en-US" altLang="ja-JP" sz="320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1" lang="ja-JP" altLang="en-US" sz="3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6EE0F3A8-3B76-020E-9457-7B4591D63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17184"/>
              </p:ext>
            </p:extLst>
          </p:nvPr>
        </p:nvGraphicFramePr>
        <p:xfrm>
          <a:off x="1782038" y="1084217"/>
          <a:ext cx="8627925" cy="503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570">
                  <a:extLst>
                    <a:ext uri="{9D8B030D-6E8A-4147-A177-3AD203B41FA5}">
                      <a16:colId xmlns:a16="http://schemas.microsoft.com/office/drawing/2014/main" val="2390278251"/>
                    </a:ext>
                  </a:extLst>
                </a:gridCol>
                <a:gridCol w="588570">
                  <a:extLst>
                    <a:ext uri="{9D8B030D-6E8A-4147-A177-3AD203B41FA5}">
                      <a16:colId xmlns:a16="http://schemas.microsoft.com/office/drawing/2014/main" val="788385485"/>
                    </a:ext>
                  </a:extLst>
                </a:gridCol>
                <a:gridCol w="588570">
                  <a:extLst>
                    <a:ext uri="{9D8B030D-6E8A-4147-A177-3AD203B41FA5}">
                      <a16:colId xmlns:a16="http://schemas.microsoft.com/office/drawing/2014/main" val="592474524"/>
                    </a:ext>
                  </a:extLst>
                </a:gridCol>
                <a:gridCol w="588570">
                  <a:extLst>
                    <a:ext uri="{9D8B030D-6E8A-4147-A177-3AD203B41FA5}">
                      <a16:colId xmlns:a16="http://schemas.microsoft.com/office/drawing/2014/main" val="1791888914"/>
                    </a:ext>
                  </a:extLst>
                </a:gridCol>
                <a:gridCol w="2395347">
                  <a:extLst>
                    <a:ext uri="{9D8B030D-6E8A-4147-A177-3AD203B41FA5}">
                      <a16:colId xmlns:a16="http://schemas.microsoft.com/office/drawing/2014/main" val="4073556975"/>
                    </a:ext>
                  </a:extLst>
                </a:gridCol>
                <a:gridCol w="2395347">
                  <a:extLst>
                    <a:ext uri="{9D8B030D-6E8A-4147-A177-3AD203B41FA5}">
                      <a16:colId xmlns:a16="http://schemas.microsoft.com/office/drawing/2014/main" val="3363727107"/>
                    </a:ext>
                  </a:extLst>
                </a:gridCol>
                <a:gridCol w="1482951">
                  <a:extLst>
                    <a:ext uri="{9D8B030D-6E8A-4147-A177-3AD203B41FA5}">
                      <a16:colId xmlns:a16="http://schemas.microsoft.com/office/drawing/2014/main" val="922533041"/>
                    </a:ext>
                  </a:extLst>
                </a:gridCol>
              </a:tblGrid>
              <a:tr h="28333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a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b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∃x(Fx⇔Gx)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19729659"/>
                  </a:ext>
                </a:extLst>
              </a:tr>
              <a:tr h="26315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93962952"/>
                  </a:ext>
                </a:extLst>
              </a:tr>
              <a:tr h="26315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70036627"/>
                  </a:ext>
                </a:extLst>
              </a:tr>
              <a:tr h="26315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1042637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977253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2478084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7454125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53358090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929607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6957208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12336943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728205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120013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50123663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00070979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39499596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24556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Fb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Ga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Gb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Fa</a:t>
                      </a:r>
                      <a:r>
                        <a:rPr lang="ja-JP" alt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⇔</a:t>
                      </a: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Ga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Fb</a:t>
                      </a:r>
                      <a:r>
                        <a:rPr lang="ja-JP" alt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⇔</a:t>
                      </a: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Gb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(Fa</a:t>
                      </a:r>
                      <a:r>
                        <a:rPr lang="ja-JP" alt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⇔</a:t>
                      </a: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Ga)</a:t>
                      </a:r>
                      <a:r>
                        <a:rPr lang="ja-JP" alt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∨</a:t>
                      </a: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(Fb</a:t>
                      </a:r>
                      <a:r>
                        <a:rPr lang="ja-JP" alt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⇔</a:t>
                      </a: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Gb)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596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690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B00D9D-2F36-1C75-215E-5F38B7DFCEFB}"/>
              </a:ext>
            </a:extLst>
          </p:cNvPr>
          <p:cNvSpPr txBox="1"/>
          <p:nvPr/>
        </p:nvSpPr>
        <p:spPr>
          <a:xfrm>
            <a:off x="5465860" y="333103"/>
            <a:ext cx="1260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  <a:r>
              <a:rPr lang="en-US" altLang="ja-JP" sz="320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endParaRPr kumimoji="1" lang="ja-JP" altLang="en-US" sz="3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6EE0F3A8-3B76-020E-9457-7B4591D63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790773"/>
              </p:ext>
            </p:extLst>
          </p:nvPr>
        </p:nvGraphicFramePr>
        <p:xfrm>
          <a:off x="1782038" y="1084217"/>
          <a:ext cx="8627925" cy="503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570">
                  <a:extLst>
                    <a:ext uri="{9D8B030D-6E8A-4147-A177-3AD203B41FA5}">
                      <a16:colId xmlns:a16="http://schemas.microsoft.com/office/drawing/2014/main" val="2390278251"/>
                    </a:ext>
                  </a:extLst>
                </a:gridCol>
                <a:gridCol w="588570">
                  <a:extLst>
                    <a:ext uri="{9D8B030D-6E8A-4147-A177-3AD203B41FA5}">
                      <a16:colId xmlns:a16="http://schemas.microsoft.com/office/drawing/2014/main" val="788385485"/>
                    </a:ext>
                  </a:extLst>
                </a:gridCol>
                <a:gridCol w="588570">
                  <a:extLst>
                    <a:ext uri="{9D8B030D-6E8A-4147-A177-3AD203B41FA5}">
                      <a16:colId xmlns:a16="http://schemas.microsoft.com/office/drawing/2014/main" val="592474524"/>
                    </a:ext>
                  </a:extLst>
                </a:gridCol>
                <a:gridCol w="588570">
                  <a:extLst>
                    <a:ext uri="{9D8B030D-6E8A-4147-A177-3AD203B41FA5}">
                      <a16:colId xmlns:a16="http://schemas.microsoft.com/office/drawing/2014/main" val="1791888914"/>
                    </a:ext>
                  </a:extLst>
                </a:gridCol>
                <a:gridCol w="2395347">
                  <a:extLst>
                    <a:ext uri="{9D8B030D-6E8A-4147-A177-3AD203B41FA5}">
                      <a16:colId xmlns:a16="http://schemas.microsoft.com/office/drawing/2014/main" val="4073556975"/>
                    </a:ext>
                  </a:extLst>
                </a:gridCol>
                <a:gridCol w="2395347">
                  <a:extLst>
                    <a:ext uri="{9D8B030D-6E8A-4147-A177-3AD203B41FA5}">
                      <a16:colId xmlns:a16="http://schemas.microsoft.com/office/drawing/2014/main" val="3363727107"/>
                    </a:ext>
                  </a:extLst>
                </a:gridCol>
                <a:gridCol w="1482951">
                  <a:extLst>
                    <a:ext uri="{9D8B030D-6E8A-4147-A177-3AD203B41FA5}">
                      <a16:colId xmlns:a16="http://schemas.microsoft.com/office/drawing/2014/main" val="922533041"/>
                    </a:ext>
                  </a:extLst>
                </a:gridCol>
              </a:tblGrid>
              <a:tr h="28333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a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b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∃xFx⇒∀xGx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19729659"/>
                  </a:ext>
                </a:extLst>
              </a:tr>
              <a:tr h="26315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93962952"/>
                  </a:ext>
                </a:extLst>
              </a:tr>
              <a:tr h="26315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70036627"/>
                  </a:ext>
                </a:extLst>
              </a:tr>
              <a:tr h="26315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1042637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977253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2478084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7454125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53358090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929607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6957208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12336943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728205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120013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50123663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00070979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39499596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24556"/>
                  </a:ext>
                </a:extLst>
              </a:tr>
              <a:tr h="28312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Fb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Ga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Gb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Fa</a:t>
                      </a:r>
                      <a:r>
                        <a:rPr lang="ja-JP" alt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∨</a:t>
                      </a: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Fb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ja-JP" alt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∧</a:t>
                      </a: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Gb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(Fa</a:t>
                      </a:r>
                      <a:r>
                        <a:rPr lang="ja-JP" alt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∨</a:t>
                      </a: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Fb)</a:t>
                      </a:r>
                      <a:r>
                        <a:rPr lang="ja-JP" alt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⇒</a:t>
                      </a: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(Ga</a:t>
                      </a:r>
                      <a:r>
                        <a:rPr lang="ja-JP" alt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∧</a:t>
                      </a:r>
                      <a:r>
                        <a:rPr lang="en-US" altLang="ja-JP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Gb)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596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088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497</Words>
  <Application>Microsoft Office PowerPoint</Application>
  <PresentationFormat>ワイド画面</PresentationFormat>
  <Paragraphs>426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Nakada Toyohisa</dc:creator>
  <cp:lastModifiedBy>Nakada Toyohisa</cp:lastModifiedBy>
  <cp:revision>13</cp:revision>
  <dcterms:created xsi:type="dcterms:W3CDTF">2023-12-06T23:22:26Z</dcterms:created>
  <dcterms:modified xsi:type="dcterms:W3CDTF">2023-12-06T23:50:00Z</dcterms:modified>
</cp:coreProperties>
</file>