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1" r:id="rId3"/>
    <p:sldId id="262" r:id="rId4"/>
    <p:sldId id="265" r:id="rId5"/>
    <p:sldId id="266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2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64BB8-A8D2-4D06-AC38-A74B756EAFCA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565A-5221-44AE-AB88-1FDA94B94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99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565A-5221-44AE-AB88-1FDA94B94B7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17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ご飯の量が少ない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記号化</a:t>
            </a:r>
            <a:endParaRPr lang="en-US" altLang="ja-JP" dirty="0"/>
          </a:p>
          <a:p>
            <a:pPr lvl="1"/>
            <a:r>
              <a:rPr lang="ja-JP" altLang="en-US"/>
              <a:t>ご飯</a:t>
            </a:r>
            <a:r>
              <a:rPr lang="ja-JP" altLang="en-US" dirty="0"/>
              <a:t>の量</a:t>
            </a:r>
            <a:r>
              <a:rPr lang="ja-JP" altLang="en-US"/>
              <a:t>が少ない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真理値表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902021"/>
              </p:ext>
            </p:extLst>
          </p:nvPr>
        </p:nvGraphicFramePr>
        <p:xfrm>
          <a:off x="1331640" y="3933056"/>
          <a:ext cx="568863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/>
                        <a:t>ご飯の量が少ない</a:t>
                      </a:r>
                      <a:endParaRPr lang="en-US" altLang="ja-JP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/>
                        <a:t>ご飯の量が少ない</a:t>
                      </a:r>
                      <a:endParaRPr lang="en-US" altLang="ja-JP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太郎または次郎が辞書を持っている。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記号化</a:t>
            </a:r>
            <a:endParaRPr lang="en-US" altLang="ja-JP" dirty="0"/>
          </a:p>
          <a:p>
            <a:pPr lvl="1"/>
            <a:r>
              <a:rPr lang="ja-JP" altLang="en-US" sz="2400"/>
              <a:t>太郎</a:t>
            </a:r>
            <a:r>
              <a:rPr lang="ja-JP" altLang="en-US" sz="2400" dirty="0"/>
              <a:t>が辞書を持って</a:t>
            </a:r>
            <a:r>
              <a:rPr lang="ja-JP" altLang="en-US" sz="2400"/>
              <a:t>いる </a:t>
            </a:r>
            <a:endParaRPr lang="en-US" altLang="ja-JP" sz="2400"/>
          </a:p>
          <a:p>
            <a:pPr lvl="1"/>
            <a:r>
              <a:rPr lang="ja-JP" altLang="en-US" sz="2400"/>
              <a:t>次郎</a:t>
            </a:r>
            <a:r>
              <a:rPr lang="ja-JP" altLang="en-US" sz="2400" dirty="0"/>
              <a:t>が辞書を</a:t>
            </a:r>
            <a:r>
              <a:rPr lang="ja-JP" altLang="en-US" sz="2400"/>
              <a:t>持っている</a:t>
            </a:r>
            <a:endParaRPr lang="en-US" altLang="ja-JP" dirty="0"/>
          </a:p>
          <a:p>
            <a:r>
              <a:rPr lang="ja-JP" altLang="en-US" dirty="0"/>
              <a:t>真理値表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56446"/>
              </p:ext>
            </p:extLst>
          </p:nvPr>
        </p:nvGraphicFramePr>
        <p:xfrm>
          <a:off x="971600" y="3933056"/>
          <a:ext cx="7272808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/>
                        <a:t>太郎が辞書を持っている 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/>
                        <a:t>次郎が辞書を持っている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太郎または次郎が辞書を持っている。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87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/>
              <a:t>太郎は</a:t>
            </a:r>
            <a:r>
              <a:rPr lang="ja-JP" altLang="en-US" sz="2800" dirty="0"/>
              <a:t>ホウレン草かニンジンを好まない。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記号化</a:t>
            </a:r>
            <a:endParaRPr lang="en-US" altLang="ja-JP" dirty="0"/>
          </a:p>
          <a:p>
            <a:pPr lvl="1"/>
            <a:r>
              <a:rPr lang="ja-JP" altLang="en-US" dirty="0"/>
              <a:t>太郎</a:t>
            </a:r>
            <a:r>
              <a:rPr lang="ja-JP" altLang="en-US"/>
              <a:t>は</a:t>
            </a:r>
            <a:r>
              <a:rPr lang="ja-JP" altLang="en-US" dirty="0"/>
              <a:t>ホウレン草を</a:t>
            </a:r>
            <a:r>
              <a:rPr lang="ja-JP" altLang="en-US"/>
              <a:t>好む </a:t>
            </a:r>
            <a:endParaRPr lang="en-US" altLang="ja-JP"/>
          </a:p>
          <a:p>
            <a:pPr lvl="1"/>
            <a:r>
              <a:rPr lang="ja-JP" altLang="en-US"/>
              <a:t>太郎はニンジンを好む</a:t>
            </a:r>
            <a:endParaRPr lang="en-US" altLang="ja-JP" dirty="0"/>
          </a:p>
          <a:p>
            <a:r>
              <a:rPr kumimoji="1" lang="ja-JP" altLang="en-US" dirty="0"/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36941"/>
              </p:ext>
            </p:extLst>
          </p:nvPr>
        </p:nvGraphicFramePr>
        <p:xfrm>
          <a:off x="251520" y="3893696"/>
          <a:ext cx="8568951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5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太郎はホウレン草を好む 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太郎はニンジンを好む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太郎はホウレン草を好まない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太郎はニンジンを好まない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/>
                        <a:t>太郎はホウレン草かニンジンを好まない。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32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太郎はやさしいのに、次郎はやさしくない。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記号化</a:t>
            </a:r>
            <a:endParaRPr lang="en-US" altLang="ja-JP" dirty="0"/>
          </a:p>
          <a:p>
            <a:pPr lvl="1"/>
            <a:r>
              <a:rPr lang="ja-JP" altLang="en-US"/>
              <a:t>太郎</a:t>
            </a:r>
            <a:r>
              <a:rPr lang="ja-JP" altLang="en-US" dirty="0"/>
              <a:t>は</a:t>
            </a:r>
            <a:r>
              <a:rPr lang="ja-JP" altLang="en-US"/>
              <a:t>やさしい </a:t>
            </a:r>
            <a:endParaRPr lang="en-US" altLang="ja-JP"/>
          </a:p>
          <a:p>
            <a:pPr lvl="1"/>
            <a:r>
              <a:rPr lang="ja-JP" altLang="en-US"/>
              <a:t>次郎</a:t>
            </a:r>
            <a:r>
              <a:rPr lang="ja-JP" altLang="en-US" dirty="0"/>
              <a:t>は</a:t>
            </a:r>
            <a:r>
              <a:rPr lang="ja-JP" altLang="en-US"/>
              <a:t>やさしい </a:t>
            </a:r>
            <a:endParaRPr lang="en-US" altLang="ja-JP" dirty="0"/>
          </a:p>
          <a:p>
            <a:r>
              <a:rPr lang="ja-JP" altLang="en-US" dirty="0"/>
              <a:t>真理値表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65351"/>
              </p:ext>
            </p:extLst>
          </p:nvPr>
        </p:nvGraphicFramePr>
        <p:xfrm>
          <a:off x="755576" y="3933056"/>
          <a:ext cx="7632848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4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4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太郎はやさしい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次郎はやさしい 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次郎はやさしくない</a:t>
                      </a:r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太郎はやさしいのに、次郎はやさしくない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5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000"/>
              <a:t>ゲーテとカントは、哲学者である。</a:t>
            </a:r>
            <a:endParaRPr kumimoji="1" lang="ja-JP" altLang="en-US" sz="40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記号化</a:t>
            </a:r>
            <a:endParaRPr lang="en-US" altLang="ja-JP" dirty="0"/>
          </a:p>
          <a:p>
            <a:pPr lvl="1"/>
            <a:r>
              <a:rPr lang="ja-JP" altLang="en-US"/>
              <a:t>ゲーテは哲学者である</a:t>
            </a:r>
            <a:endParaRPr lang="en-US" altLang="ja-JP" dirty="0"/>
          </a:p>
          <a:p>
            <a:pPr lvl="1"/>
            <a:r>
              <a:rPr lang="ja-JP" altLang="en-US"/>
              <a:t>カントは哲学者である</a:t>
            </a:r>
            <a:endParaRPr lang="en-US" altLang="ja-JP" dirty="0"/>
          </a:p>
          <a:p>
            <a:r>
              <a:rPr lang="ja-JP" altLang="en-US" dirty="0"/>
              <a:t>真理値表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44714"/>
              </p:ext>
            </p:extLst>
          </p:nvPr>
        </p:nvGraphicFramePr>
        <p:xfrm>
          <a:off x="251519" y="4185285"/>
          <a:ext cx="8640961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0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/>
                        <a:t>ゲーテは哲学者である</a:t>
                      </a:r>
                      <a:endParaRPr lang="en-US" altLang="ja-JP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/>
                        <a:t>カントは哲学者である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/>
                        <a:t>ゲーテとカントは、哲学者である。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26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269</Words>
  <Application>Microsoft Office PowerPoint</Application>
  <PresentationFormat>画面に合わせる (4:3)</PresentationFormat>
  <Paragraphs>107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游ゴシック</vt:lpstr>
      <vt:lpstr>Arial</vt:lpstr>
      <vt:lpstr>Calibri</vt:lpstr>
      <vt:lpstr>Office テーマ</vt:lpstr>
      <vt:lpstr>ご飯の量が少ない</vt:lpstr>
      <vt:lpstr>太郎または次郎が辞書を持っている。</vt:lpstr>
      <vt:lpstr>太郎はホウレン草かニンジンを好まない。</vt:lpstr>
      <vt:lpstr>太郎はやさしいのに、次郎はやさしくない。</vt:lpstr>
      <vt:lpstr>ゲーテとカントは、哲学者である。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nakada toyohisa</cp:lastModifiedBy>
  <cp:revision>162</cp:revision>
  <dcterms:created xsi:type="dcterms:W3CDTF">2012-10-01T04:34:20Z</dcterms:created>
  <dcterms:modified xsi:type="dcterms:W3CDTF">2017-10-19T06:47:55Z</dcterms:modified>
</cp:coreProperties>
</file>